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70" r:id="rId5"/>
    <p:sldId id="271" r:id="rId6"/>
    <p:sldId id="272" r:id="rId7"/>
    <p:sldId id="273" r:id="rId8"/>
    <p:sldId id="27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Divisi : XI – </a:t>
            </a:r>
            <a:r>
              <a:rPr lang="en-US" dirty="0" err="1"/>
              <a:t>Bisnis</a:t>
            </a:r>
            <a:r>
              <a:rPr lang="en-US" dirty="0"/>
              <a:t> TIK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6454" y="902229"/>
            <a:ext cx="829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Current Business  - What’s to learn?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7" y="1783168"/>
            <a:ext cx="5816475" cy="407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703" y="5950095"/>
            <a:ext cx="1144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Facing VUCA (Volatility, Uncertainty, Complexity and Ambiguity condition, student learn from the process activity on problem solution fit &amp; product market fit.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3" y="1780555"/>
            <a:ext cx="5654409" cy="40799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610" y="1152940"/>
            <a:ext cx="9960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different concept learning approach on business today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30213" y="2125738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Business Plan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87001" y="2125738"/>
            <a:ext cx="195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Pitch Deck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9870" y="2994629"/>
            <a:ext cx="535287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Start-Up based lean Methodology</a:t>
            </a:r>
            <a:endParaRPr lang="en-US" sz="2800" dirty="0"/>
          </a:p>
          <a:p>
            <a:r>
              <a:rPr lang="en-US" sz="2800" dirty="0"/>
              <a:t>Core (Business Innovation} process: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Eliminating waste – (speed)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Creating value for customers 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Improving continuously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Respecting people</a:t>
            </a:r>
            <a:endParaRPr lang="en-US" sz="2800" dirty="0"/>
          </a:p>
          <a:p>
            <a:r>
              <a:rPr lang="en-US" sz="2800" dirty="0"/>
              <a:t>Activity based traction evaluation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7848" y="2994629"/>
            <a:ext cx="5164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Detailed evaluation on Business</a:t>
            </a:r>
            <a:endParaRPr lang="en-US" sz="2800" dirty="0"/>
          </a:p>
          <a:p>
            <a:r>
              <a:rPr lang="en-US" sz="2800" dirty="0"/>
              <a:t>Product innovation base approach</a:t>
            </a:r>
            <a:endParaRPr lang="en-US" sz="2800" dirty="0"/>
          </a:p>
          <a:p>
            <a:r>
              <a:rPr lang="en-US" sz="2800" dirty="0"/>
              <a:t>Make plan and forecasting </a:t>
            </a:r>
            <a:endParaRPr lang="en-US" sz="2800" dirty="0"/>
          </a:p>
          <a:p>
            <a:r>
              <a:rPr lang="en-US" sz="2800" dirty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872" y="1225899"/>
            <a:ext cx="893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Types of Hypotheses on the Business Model Canvas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7736" y="26527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10" y="2065110"/>
            <a:ext cx="4535980" cy="4423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81" y="1004489"/>
            <a:ext cx="6037438" cy="5556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96" y="1009399"/>
            <a:ext cx="2670767" cy="5848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97" y="1009400"/>
            <a:ext cx="2716438" cy="5848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947" y="2305615"/>
            <a:ext cx="11247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Pendaftaran</a:t>
            </a:r>
            <a:r>
              <a:rPr lang="en-US" sz="2800" dirty="0"/>
              <a:t> &amp; </a:t>
            </a:r>
            <a:r>
              <a:rPr lang="en-US" sz="2800" dirty="0" err="1"/>
              <a:t>Unggah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	: 1 April – 17 </a:t>
            </a:r>
            <a:r>
              <a:rPr lang="en-US" sz="2800" dirty="0" err="1"/>
              <a:t>Juni</a:t>
            </a:r>
            <a:r>
              <a:rPr lang="en-US" sz="2800" dirty="0"/>
              <a:t> 2024</a:t>
            </a:r>
            <a:endParaRPr lang="en-US" sz="2800" dirty="0"/>
          </a:p>
          <a:p>
            <a:r>
              <a:rPr lang="en-US" sz="2800" dirty="0" err="1"/>
              <a:t>Penyisihan</a:t>
            </a:r>
            <a:r>
              <a:rPr lang="en-US" sz="2800" dirty="0"/>
              <a:t> Daring 				: 18 </a:t>
            </a:r>
            <a:r>
              <a:rPr lang="en-US" sz="2800" dirty="0" err="1"/>
              <a:t>Juni</a:t>
            </a:r>
            <a:r>
              <a:rPr lang="en-US" sz="2800" dirty="0"/>
              <a:t> – 22 </a:t>
            </a:r>
            <a:r>
              <a:rPr lang="en-US" sz="2800" dirty="0" err="1"/>
              <a:t>Juni</a:t>
            </a:r>
            <a:r>
              <a:rPr lang="en-US" sz="2800" dirty="0"/>
              <a:t> 2024</a:t>
            </a:r>
            <a:endParaRPr lang="en-US" sz="2800" dirty="0"/>
          </a:p>
          <a:p>
            <a:r>
              <a:rPr lang="en-US" sz="2800" dirty="0" err="1"/>
              <a:t>Pemgumuman</a:t>
            </a:r>
            <a:r>
              <a:rPr lang="en-US" sz="2800" dirty="0"/>
              <a:t> Daftar </a:t>
            </a:r>
            <a:r>
              <a:rPr lang="en-US" sz="2800" dirty="0" err="1"/>
              <a:t>Finalis</a:t>
            </a:r>
            <a:r>
              <a:rPr lang="en-US" sz="2800" dirty="0"/>
              <a:t> 		: 26 </a:t>
            </a:r>
            <a:r>
              <a:rPr lang="en-US" sz="2800" dirty="0" err="1"/>
              <a:t>Juli</a:t>
            </a:r>
            <a:r>
              <a:rPr lang="en-US" sz="2800" dirty="0"/>
              <a:t> 2024</a:t>
            </a:r>
            <a:endParaRPr lang="en-US" sz="2800" dirty="0"/>
          </a:p>
          <a:p>
            <a:r>
              <a:rPr lang="en-US" sz="2800" dirty="0" err="1"/>
              <a:t>Pendaftaran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Kepesertaan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Babak Final : 18 </a:t>
            </a:r>
            <a:r>
              <a:rPr lang="en-US" sz="2800" dirty="0" err="1"/>
              <a:t>Agustus</a:t>
            </a:r>
            <a:r>
              <a:rPr lang="en-US" sz="2800" dirty="0"/>
              <a:t> – 2 Sept 2024</a:t>
            </a:r>
            <a:endParaRPr lang="en-US" sz="2800" dirty="0"/>
          </a:p>
          <a:p>
            <a:r>
              <a:rPr lang="en-US" sz="2800" dirty="0"/>
              <a:t>Babak Final dan </a:t>
            </a:r>
            <a:r>
              <a:rPr lang="en-US" sz="2800" dirty="0" err="1"/>
              <a:t>Puncak</a:t>
            </a:r>
            <a:r>
              <a:rPr lang="en-US" sz="2800" dirty="0"/>
              <a:t> Acara 		: 9 – 13 September 2024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8685" y="1874728"/>
            <a:ext cx="497399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/>
              <a:t>Terima</a:t>
            </a:r>
            <a:r>
              <a:rPr lang="en-US" sz="4800" b="1" dirty="0"/>
              <a:t> </a:t>
            </a:r>
            <a:r>
              <a:rPr lang="en-US" sz="4800" b="1" dirty="0" err="1"/>
              <a:t>kasih</a:t>
            </a:r>
            <a:r>
              <a:rPr lang="en-US" sz="4800" b="1" dirty="0"/>
              <a:t> </a:t>
            </a:r>
            <a:endParaRPr lang="en-US" sz="4800" b="1" dirty="0"/>
          </a:p>
          <a:p>
            <a:pPr algn="ctr"/>
            <a:r>
              <a:rPr lang="en-US" sz="4800" b="1" dirty="0" err="1"/>
              <a:t>Selamat</a:t>
            </a:r>
            <a:r>
              <a:rPr lang="en-US" sz="4800" b="1" dirty="0"/>
              <a:t> </a:t>
            </a:r>
            <a:r>
              <a:rPr lang="en-US" sz="4800" b="1" dirty="0" err="1"/>
              <a:t>berbisnis</a:t>
            </a:r>
            <a:r>
              <a:rPr lang="en-US" sz="4800" b="1" dirty="0"/>
              <a:t>.</a:t>
            </a:r>
            <a:endParaRPr lang="en-US" sz="4800" b="1" dirty="0"/>
          </a:p>
          <a:p>
            <a:endParaRPr lang="en-US" dirty="0"/>
          </a:p>
          <a:p>
            <a:pPr algn="ctr"/>
            <a:r>
              <a:rPr lang="en-US" sz="2800" dirty="0"/>
              <a:t>Jury </a:t>
            </a:r>
            <a:r>
              <a:rPr lang="en-US" sz="2800" dirty="0" err="1"/>
              <a:t>Bisnis</a:t>
            </a:r>
            <a:r>
              <a:rPr lang="en-US" sz="2800" dirty="0"/>
              <a:t> TIK 2024</a:t>
            </a:r>
            <a:endParaRPr lang="en-US" sz="2800" dirty="0"/>
          </a:p>
          <a:p>
            <a:pPr algn="ctr"/>
            <a:r>
              <a:rPr lang="en-US" sz="2800" dirty="0" err="1"/>
              <a:t>Karyana</a:t>
            </a:r>
            <a:r>
              <a:rPr lang="en-US" sz="2800" dirty="0"/>
              <a:t> </a:t>
            </a:r>
            <a:r>
              <a:rPr lang="en-US" sz="2800" dirty="0" err="1"/>
              <a:t>Hutomo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WPS Presentation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test</cp:lastModifiedBy>
  <cp:revision>8</cp:revision>
  <dcterms:created xsi:type="dcterms:W3CDTF">2024-03-13T13:57:00Z</dcterms:created>
  <dcterms:modified xsi:type="dcterms:W3CDTF">2024-04-02T03:17:06Z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D1A5F037794F4E9489C786F17DD07BE7_12</vt:lpwstr>
  </property>
  <property fmtid="{D5CDD505-2E9C-101B-9397-08002B2CF9AE}" pid="3" name="KSOProductBuildVer">
    <vt:lpwstr>1033-12.2.0.13489</vt:lpwstr>
  </property>
</Properties>
</file>